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0" r:id="rId5"/>
    <p:sldId id="280" r:id="rId6"/>
    <p:sldId id="261" r:id="rId7"/>
    <p:sldId id="262" r:id="rId8"/>
    <p:sldId id="265" r:id="rId9"/>
    <p:sldId id="266" r:id="rId10"/>
    <p:sldId id="267" r:id="rId11"/>
    <p:sldId id="268" r:id="rId12"/>
    <p:sldId id="281" r:id="rId13"/>
    <p:sldId id="282" r:id="rId14"/>
    <p:sldId id="271" r:id="rId15"/>
    <p:sldId id="290" r:id="rId16"/>
    <p:sldId id="291" r:id="rId17"/>
    <p:sldId id="292" r:id="rId18"/>
    <p:sldId id="293" r:id="rId19"/>
    <p:sldId id="296" r:id="rId20"/>
    <p:sldId id="297" r:id="rId21"/>
    <p:sldId id="298" r:id="rId22"/>
    <p:sldId id="299" r:id="rId23"/>
    <p:sldId id="300" r:id="rId24"/>
    <p:sldId id="301" r:id="rId25"/>
    <p:sldId id="302" r:id="rId26"/>
    <p:sldId id="303" r:id="rId27"/>
    <p:sldId id="304" r:id="rId28"/>
    <p:sldId id="294" r:id="rId29"/>
    <p:sldId id="295" r:id="rId30"/>
    <p:sldId id="269" r:id="rId31"/>
    <p:sldId id="272" r:id="rId32"/>
    <p:sldId id="273" r:id="rId33"/>
    <p:sldId id="263" r:id="rId34"/>
    <p:sldId id="274" r:id="rId35"/>
    <p:sldId id="275" r:id="rId36"/>
    <p:sldId id="305" r:id="rId37"/>
    <p:sldId id="306" r:id="rId38"/>
    <p:sldId id="307" r:id="rId39"/>
    <p:sldId id="276" r:id="rId40"/>
    <p:sldId id="277" r:id="rId41"/>
    <p:sldId id="283" r:id="rId42"/>
    <p:sldId id="284" r:id="rId43"/>
    <p:sldId id="286" r:id="rId44"/>
    <p:sldId id="324" r:id="rId45"/>
    <p:sldId id="285" r:id="rId46"/>
    <p:sldId id="287" r:id="rId47"/>
    <p:sldId id="288" r:id="rId48"/>
    <p:sldId id="289" r:id="rId49"/>
    <p:sldId id="308" r:id="rId50"/>
    <p:sldId id="309" r:id="rId51"/>
    <p:sldId id="310" r:id="rId52"/>
    <p:sldId id="311" r:id="rId53"/>
    <p:sldId id="312" r:id="rId54"/>
    <p:sldId id="313" r:id="rId55"/>
    <p:sldId id="314" r:id="rId56"/>
    <p:sldId id="315" r:id="rId57"/>
    <p:sldId id="322" r:id="rId58"/>
    <p:sldId id="316" r:id="rId59"/>
    <p:sldId id="317" r:id="rId60"/>
    <p:sldId id="318" r:id="rId61"/>
    <p:sldId id="319" r:id="rId62"/>
    <p:sldId id="320" r:id="rId63"/>
    <p:sldId id="321" r:id="rId64"/>
    <p:sldId id="323" r:id="rId65"/>
    <p:sldId id="279" r:id="rId6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052C1-08EB-4404-BDD9-B9A727F25D4E}" v="11" dt="2025-11-28T08:50:17.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éphane JAUBERT" userId="926aeaf5-0d8d-4569-9635-338e3b4850fc" providerId="ADAL" clId="{6BB8074D-8F8A-4DD5-B6C4-155A3389B676}"/>
    <pc:docChg chg="modSld">
      <pc:chgData name="Stéphane JAUBERT" userId="926aeaf5-0d8d-4569-9635-338e3b4850fc" providerId="ADAL" clId="{6BB8074D-8F8A-4DD5-B6C4-155A3389B676}" dt="2025-11-28T08:53:27.710" v="32" actId="14100"/>
      <pc:docMkLst>
        <pc:docMk/>
      </pc:docMkLst>
      <pc:sldChg chg="addSp modSp mod">
        <pc:chgData name="Stéphane JAUBERT" userId="926aeaf5-0d8d-4569-9635-338e3b4850fc" providerId="ADAL" clId="{6BB8074D-8F8A-4DD5-B6C4-155A3389B676}" dt="2025-11-28T08:53:27.710" v="32" actId="14100"/>
        <pc:sldMkLst>
          <pc:docMk/>
          <pc:sldMk cId="965220159" sldId="261"/>
        </pc:sldMkLst>
        <pc:picChg chg="mod">
          <ac:chgData name="Stéphane JAUBERT" userId="926aeaf5-0d8d-4569-9635-338e3b4850fc" providerId="ADAL" clId="{6BB8074D-8F8A-4DD5-B6C4-155A3389B676}" dt="2025-11-28T08:53:27.710" v="32" actId="14100"/>
          <ac:picMkLst>
            <pc:docMk/>
            <pc:sldMk cId="965220159" sldId="261"/>
            <ac:picMk id="5" creationId="{FCC1812C-A46E-B4D7-138F-D9FB81AA5CD8}"/>
          </ac:picMkLst>
        </pc:picChg>
        <pc:picChg chg="add mod">
          <ac:chgData name="Stéphane JAUBERT" userId="926aeaf5-0d8d-4569-9635-338e3b4850fc" providerId="ADAL" clId="{6BB8074D-8F8A-4DD5-B6C4-155A3389B676}" dt="2025-11-28T08:47:44.790" v="6" actId="14100"/>
          <ac:picMkLst>
            <pc:docMk/>
            <pc:sldMk cId="965220159" sldId="261"/>
            <ac:picMk id="6" creationId="{5734567E-EF34-862E-63AD-17CD2842AD39}"/>
          </ac:picMkLst>
        </pc:picChg>
        <pc:picChg chg="add mod">
          <ac:chgData name="Stéphane JAUBERT" userId="926aeaf5-0d8d-4569-9635-338e3b4850fc" providerId="ADAL" clId="{6BB8074D-8F8A-4DD5-B6C4-155A3389B676}" dt="2025-11-28T08:47:28.503" v="5" actId="1076"/>
          <ac:picMkLst>
            <pc:docMk/>
            <pc:sldMk cId="965220159" sldId="261"/>
            <ac:picMk id="8" creationId="{4B70268F-085F-2358-20C8-219F27E51B05}"/>
          </ac:picMkLst>
        </pc:picChg>
        <pc:picChg chg="add mod">
          <ac:chgData name="Stéphane JAUBERT" userId="926aeaf5-0d8d-4569-9635-338e3b4850fc" providerId="ADAL" clId="{6BB8074D-8F8A-4DD5-B6C4-155A3389B676}" dt="2025-11-28T08:50:26.785" v="19" actId="1076"/>
          <ac:picMkLst>
            <pc:docMk/>
            <pc:sldMk cId="965220159" sldId="261"/>
            <ac:picMk id="11" creationId="{6BF25680-399B-9438-990D-7A7B6A0971BD}"/>
          </ac:picMkLst>
        </pc:picChg>
        <pc:picChg chg="add mod">
          <ac:chgData name="Stéphane JAUBERT" userId="926aeaf5-0d8d-4569-9635-338e3b4850fc" providerId="ADAL" clId="{6BB8074D-8F8A-4DD5-B6C4-155A3389B676}" dt="2025-11-28T08:51:03.749" v="24" actId="14100"/>
          <ac:picMkLst>
            <pc:docMk/>
            <pc:sldMk cId="965220159" sldId="261"/>
            <ac:picMk id="15" creationId="{17C9ECA1-FC66-8AB3-3661-085B29833D61}"/>
          </ac:picMkLst>
        </pc:picChg>
        <pc:picChg chg="add mod">
          <ac:chgData name="Stéphane JAUBERT" userId="926aeaf5-0d8d-4569-9635-338e3b4850fc" providerId="ADAL" clId="{6BB8074D-8F8A-4DD5-B6C4-155A3389B676}" dt="2025-11-28T08:50:16.663" v="18" actId="14100"/>
          <ac:picMkLst>
            <pc:docMk/>
            <pc:sldMk cId="965220159" sldId="261"/>
            <ac:picMk id="1026" creationId="{69084922-9877-34C5-E622-2CFE648D75A4}"/>
          </ac:picMkLst>
        </pc:picChg>
      </pc:sldChg>
      <pc:sldChg chg="addSp modSp mod">
        <pc:chgData name="Stéphane JAUBERT" userId="926aeaf5-0d8d-4569-9635-338e3b4850fc" providerId="ADAL" clId="{6BB8074D-8F8A-4DD5-B6C4-155A3389B676}" dt="2025-11-28T08:52:42.720" v="31" actId="1076"/>
        <pc:sldMkLst>
          <pc:docMk/>
          <pc:sldMk cId="4073626258" sldId="280"/>
        </pc:sldMkLst>
        <pc:picChg chg="add mod">
          <ac:chgData name="Stéphane JAUBERT" userId="926aeaf5-0d8d-4569-9635-338e3b4850fc" providerId="ADAL" clId="{6BB8074D-8F8A-4DD5-B6C4-155A3389B676}" dt="2025-11-28T08:52:05.375" v="27" actId="1076"/>
          <ac:picMkLst>
            <pc:docMk/>
            <pc:sldMk cId="4073626258" sldId="280"/>
            <ac:picMk id="3" creationId="{1E58E5A1-1F63-5B33-D827-7BEA929E755D}"/>
          </ac:picMkLst>
        </pc:picChg>
        <pc:picChg chg="add mod">
          <ac:chgData name="Stéphane JAUBERT" userId="926aeaf5-0d8d-4569-9635-338e3b4850fc" providerId="ADAL" clId="{6BB8074D-8F8A-4DD5-B6C4-155A3389B676}" dt="2025-11-28T08:52:42.720" v="31" actId="1076"/>
          <ac:picMkLst>
            <pc:docMk/>
            <pc:sldMk cId="4073626258" sldId="280"/>
            <ac:picMk id="6" creationId="{F8C844E4-90EB-E1AE-2E04-A0C1A61B79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28/11/2025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451491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28/11/2025</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28/11/2025</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ntelligence#cite_ref-1"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ynapses-lamap.org/2020/04/02/que-peut-on-dire-de-lidee-dintelligences-multiples-et-de-son-application-en-class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hyperlink" Target="https://www.top500.org/"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List_of_datasets_for_machine-learning_research"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niellejwilliams.com/_files/ugd/a6ff55_a935f9bb9c7643f89fbe8d2836bc3504.pdf"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28/11/2025</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98" y="596840"/>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3"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Howard Gardner (</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2"/>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 l'ensemble des théories et des techniques mises en œuvre pour créer des machines capables de simuler l'intelligence humaine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A9BE97-A16F-A3C6-74E1-A3AD2BF980D5}"/>
              </a:ext>
            </a:extLst>
          </p:cNvPr>
          <p:cNvPicPr>
            <a:picLocks noChangeAspect="1"/>
          </p:cNvPicPr>
          <p:nvPr/>
        </p:nvPicPr>
        <p:blipFill>
          <a:blip r:embed="rId2"/>
          <a:stretch>
            <a:fillRect/>
          </a:stretch>
        </p:blipFill>
        <p:spPr>
          <a:xfrm>
            <a:off x="1452562" y="721995"/>
            <a:ext cx="9286875" cy="5048250"/>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Espace réservé du contenu 10">
            <a:extLst>
              <a:ext uri="{FF2B5EF4-FFF2-40B4-BE49-F238E27FC236}">
                <a16:creationId xmlns:a16="http://schemas.microsoft.com/office/drawing/2014/main" id="{68E81639-22AD-BFC9-F8DC-9052269D273F}"/>
              </a:ext>
            </a:extLst>
          </p:cNvPr>
          <p:cNvPicPr>
            <a:picLocks noGrp="1" noChangeAspect="1"/>
          </p:cNvPicPr>
          <p:nvPr>
            <p:ph idx="1"/>
          </p:nvPr>
        </p:nvPicPr>
        <p:blipFill>
          <a:blip r:embed="rId2"/>
          <a:stretch>
            <a:fillRect/>
          </a:stretch>
        </p:blipFill>
        <p:spPr>
          <a:xfrm>
            <a:off x="382073" y="353311"/>
            <a:ext cx="11427853" cy="6151378"/>
          </a:xfrm>
        </p:spPr>
      </p:pic>
    </p:spTree>
    <p:extLst>
      <p:ext uri="{BB962C8B-B14F-4D97-AF65-F5344CB8AC3E}">
        <p14:creationId xmlns:p14="http://schemas.microsoft.com/office/powerpoint/2010/main" val="136520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2"/>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2"/>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AFD518A-50BF-0F32-B1E1-C2796DC8444F}"/>
              </a:ext>
            </a:extLst>
          </p:cNvPr>
          <p:cNvPicPr>
            <a:picLocks noGrp="1" noChangeAspect="1"/>
          </p:cNvPicPr>
          <p:nvPr>
            <p:ph idx="1"/>
          </p:nvPr>
        </p:nvPicPr>
        <p:blipFill>
          <a:blip r:embed="rId2"/>
          <a:stretch>
            <a:fillRect/>
          </a:stretch>
        </p:blipFill>
        <p:spPr>
          <a:xfrm>
            <a:off x="877684" y="422923"/>
            <a:ext cx="10436632" cy="6012154"/>
          </a:xfrm>
        </p:spPr>
      </p:pic>
    </p:spTree>
    <p:extLst>
      <p:ext uri="{BB962C8B-B14F-4D97-AF65-F5344CB8AC3E}">
        <p14:creationId xmlns:p14="http://schemas.microsoft.com/office/powerpoint/2010/main" val="296072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Tree>
    <p:extLst>
      <p:ext uri="{BB962C8B-B14F-4D97-AF65-F5344CB8AC3E}">
        <p14:creationId xmlns:p14="http://schemas.microsoft.com/office/powerpoint/2010/main" val="301404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2"/>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2"/>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2"/>
          <a:stretch>
            <a:fillRect/>
          </a:stretch>
        </p:blipFill>
        <p:spPr>
          <a:xfrm>
            <a:off x="0" y="-119743"/>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3"/>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4"/>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2"/>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145312"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2"/>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2"/>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3"/>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2"/>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2"/>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2"/>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2"/>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2"/>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2"/>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3"/>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4"/>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5"/>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6"/>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7"/>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2"/>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3"/>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2"/>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2"/>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3"/>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2"/>
          <a:stretch>
            <a:fillRect/>
          </a:stretch>
        </p:blipFill>
        <p:spPr>
          <a:xfrm>
            <a:off x="1973968" y="1300941"/>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1035</Words>
  <Application>Microsoft Office PowerPoint</Application>
  <PresentationFormat>Grand écran</PresentationFormat>
  <Paragraphs>77</Paragraphs>
  <Slides>65</Slides>
  <Notes>1</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65</vt:i4>
      </vt:variant>
    </vt:vector>
  </HeadingPairs>
  <TitlesOfParts>
    <vt:vector size="69" baseType="lpstr">
      <vt:lpstr>Aptos</vt:lpstr>
      <vt:lpstr>Aptos Display</vt:lpstr>
      <vt:lpstr>Arial</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D’autres formes d’intelligence</vt:lpstr>
      <vt:lpstr>Présentation PowerPoint</vt:lpstr>
      <vt:lpstr>Présentation PowerPoint</vt:lpstr>
      <vt:lpstr>Présentation PowerPoint</vt:lpstr>
      <vt:lpstr>Présentation PowerPoint</vt:lpstr>
      <vt:lpstr>L'intelligence artificielle, de quelle forme d'intelligence s'agit-il ? </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2</cp:revision>
  <cp:lastPrinted>2025-07-08T11:24:02Z</cp:lastPrinted>
  <dcterms:created xsi:type="dcterms:W3CDTF">2025-07-02T11:33:32Z</dcterms:created>
  <dcterms:modified xsi:type="dcterms:W3CDTF">2025-11-28T08:53:36Z</dcterms:modified>
</cp:coreProperties>
</file>